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4" r:id="rId4"/>
    <p:sldId id="263" r:id="rId5"/>
    <p:sldId id="266" r:id="rId6"/>
    <p:sldId id="265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16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eb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eb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eb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Révisions d’orthographe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24309">
            <a:off x="-679120" y="225080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6F48D50-7807-4884-9686-B8AB14027D0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0" t="50000"/>
          <a:stretch/>
        </p:blipFill>
        <p:spPr>
          <a:xfrm>
            <a:off x="3835034" y="3620071"/>
            <a:ext cx="4521931" cy="2150613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A9CD854C-19BA-4BC7-8A14-0A6C3E996503}"/>
              </a:ext>
            </a:extLst>
          </p:cNvPr>
          <p:cNvGrpSpPr/>
          <p:nvPr/>
        </p:nvGrpSpPr>
        <p:grpSpPr>
          <a:xfrm>
            <a:off x="8990783" y="3672135"/>
            <a:ext cx="2310384" cy="2134901"/>
            <a:chOff x="8990783" y="3672135"/>
            <a:chExt cx="2310384" cy="2134901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9676E6C8-42CC-48AA-8476-F243C0C95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68519">
              <a:off x="9620593" y="3672135"/>
              <a:ext cx="1050765" cy="1306651"/>
            </a:xfrm>
            <a:prstGeom prst="rect">
              <a:avLst/>
            </a:prstGeom>
          </p:spPr>
        </p:pic>
        <p:sp>
          <p:nvSpPr>
            <p:cNvPr id="18" name="Sous-titre 2">
              <a:extLst>
                <a:ext uri="{FF2B5EF4-FFF2-40B4-BE49-F238E27FC236}">
                  <a16:creationId xmlns:a16="http://schemas.microsoft.com/office/drawing/2014/main" id="{F9DCA446-05DC-4D45-BB04-A07B023E2BFB}"/>
                </a:ext>
              </a:extLst>
            </p:cNvPr>
            <p:cNvSpPr txBox="1">
              <a:spLocks/>
            </p:cNvSpPr>
            <p:nvPr/>
          </p:nvSpPr>
          <p:spPr>
            <a:xfrm>
              <a:off x="8990783" y="5014874"/>
              <a:ext cx="2310384" cy="79216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sz="2800" b="1" dirty="0">
                  <a:solidFill>
                    <a:srgbClr val="FF0000"/>
                  </a:solidFill>
                </a:rPr>
                <a:t>Temps limité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s ou </a:t>
            </a:r>
            <a:r>
              <a:rPr lang="fr-FR" b="1" dirty="0" err="1"/>
              <a:t>ss</a:t>
            </a:r>
            <a:r>
              <a:rPr lang="fr-FR" b="1" dirty="0"/>
              <a:t>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1524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une </a:t>
            </a:r>
            <a:r>
              <a:rPr lang="fr-FR" sz="3600" dirty="0" err="1"/>
              <a:t>apo</a:t>
            </a:r>
            <a:r>
              <a:rPr lang="fr-FR" sz="3600" dirty="0"/>
              <a:t>…</a:t>
            </a:r>
            <a:r>
              <a:rPr lang="fr-FR" sz="3600" dirty="0" err="1"/>
              <a:t>trophe</a:t>
            </a:r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sauci…e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pou…in</a:t>
            </a:r>
          </a:p>
          <a:p>
            <a:pPr marL="0" indent="0">
              <a:buNone/>
            </a:pP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renver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…er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une 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cai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…e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86F90FD-69E3-488F-B743-ED0CAB661FC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36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1579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une apo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trophe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sauci</a:t>
            </a:r>
            <a:r>
              <a:rPr lang="fr-FR" sz="3600" dirty="0">
                <a:solidFill>
                  <a:srgbClr val="FF0000"/>
                </a:solidFill>
              </a:rPr>
              <a:t>ss</a:t>
            </a:r>
            <a:r>
              <a:rPr lang="fr-FR" sz="3600" dirty="0">
                <a:solidFill>
                  <a:prstClr val="black"/>
                </a:solidFill>
              </a:rPr>
              <a:t>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pou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ss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in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renver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s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er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une cai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ss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98024E4-3C23-4CE6-B67A-8263621F181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384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c ou ç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56038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dé…u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</a:t>
            </a:r>
            <a:r>
              <a:rPr lang="fr-FR" sz="3600" dirty="0" err="1">
                <a:solidFill>
                  <a:prstClr val="black"/>
                </a:solidFill>
              </a:rPr>
              <a:t>sor</a:t>
            </a:r>
            <a:r>
              <a:rPr lang="fr-FR" sz="3600" dirty="0">
                <a:solidFill>
                  <a:prstClr val="black"/>
                </a:solidFill>
              </a:rPr>
              <a:t>…</a:t>
            </a:r>
            <a:r>
              <a:rPr lang="fr-FR" sz="3600" dirty="0" err="1">
                <a:solidFill>
                  <a:prstClr val="black"/>
                </a:solidFill>
              </a:rPr>
              <a:t>ière</a:t>
            </a:r>
            <a:endParaRPr lang="fr-FR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une 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erise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nous tra…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ons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commer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ant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D126565-F3AA-4B9D-9938-19BE4F93DFA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36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671483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dé</a:t>
            </a:r>
            <a:r>
              <a:rPr lang="fr-FR" sz="3600" dirty="0">
                <a:solidFill>
                  <a:srgbClr val="FF0000"/>
                </a:solidFill>
              </a:rPr>
              <a:t>ç</a:t>
            </a:r>
            <a:r>
              <a:rPr lang="fr-FR" sz="3600" dirty="0"/>
              <a:t>u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sor</a:t>
            </a:r>
            <a:r>
              <a:rPr lang="fr-FR" sz="3600" dirty="0">
                <a:solidFill>
                  <a:srgbClr val="FF0000"/>
                </a:solidFill>
              </a:rPr>
              <a:t>c</a:t>
            </a:r>
            <a:r>
              <a:rPr lang="fr-FR" sz="3600" dirty="0">
                <a:solidFill>
                  <a:prstClr val="black"/>
                </a:solidFill>
              </a:rPr>
              <a:t>ière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une 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c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erise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nous tra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ç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ons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commer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ç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ant</a:t>
            </a:r>
          </a:p>
          <a:p>
            <a:pPr marL="0" indent="0">
              <a:buNone/>
            </a:pP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54EEA1B-9CBA-4658-8F74-46B59DC6128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999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2009819" y="166690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coq bavard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le joli loup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0B9B347-D5E7-4185-9978-FB1D8B6D4F4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98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52646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</a:t>
            </a:r>
            <a:r>
              <a:rPr lang="fr-FR" sz="3600" dirty="0">
                <a:solidFill>
                  <a:srgbClr val="FF0000"/>
                </a:solidFill>
              </a:rPr>
              <a:t>poule</a:t>
            </a:r>
            <a:r>
              <a:rPr lang="fr-FR" sz="3600" dirty="0"/>
              <a:t> bavard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la</a:t>
            </a:r>
            <a:r>
              <a:rPr lang="fr-FR" sz="3600" dirty="0"/>
              <a:t> joli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lou</a:t>
            </a:r>
            <a:r>
              <a:rPr lang="fr-FR" sz="3600" dirty="0">
                <a:solidFill>
                  <a:srgbClr val="FF0000"/>
                </a:solidFill>
              </a:rPr>
              <a:t>ve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0FA8F97-CDE5-4395-9AB4-1F7FE4B3154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84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féminin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66287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 honnête banquier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un veilleur prudent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CC87265-04BB-4D58-8AC8-A421D0A38CD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501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89936" y="1764131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honnête banqui</a:t>
            </a:r>
            <a:r>
              <a:rPr lang="fr-FR" sz="3600" dirty="0">
                <a:solidFill>
                  <a:srgbClr val="FF0000"/>
                </a:solidFill>
              </a:rPr>
              <a:t>ère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/>
              <a:t>un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  <a:r>
              <a:rPr lang="fr-FR" sz="3600" dirty="0"/>
              <a:t> veilleu</a:t>
            </a:r>
            <a:r>
              <a:rPr lang="fr-FR" sz="3600" dirty="0">
                <a:solidFill>
                  <a:srgbClr val="FF0000"/>
                </a:solidFill>
              </a:rPr>
              <a:t>se</a:t>
            </a:r>
            <a:r>
              <a:rPr lang="fr-FR" sz="3600" dirty="0"/>
              <a:t> prudent</a:t>
            </a:r>
            <a:r>
              <a:rPr lang="fr-FR" sz="3600" dirty="0">
                <a:solidFill>
                  <a:srgbClr val="FF0000"/>
                </a:solidFill>
              </a:rPr>
              <a:t>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7B03D99-12A6-4BA8-80BF-94D9CA6D7ED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23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56038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/>
              <a:t>un gaz incolore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/>
              <a:t>Une bouteille chaude</a:t>
            </a:r>
          </a:p>
          <a:p>
            <a:endParaRPr lang="fr-FR" u="sng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23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63038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gaz incolore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bouteille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r>
              <a:rPr lang="fr-FR" sz="3600" dirty="0"/>
              <a:t> chaude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  <a:endParaRPr lang="fr-FR" sz="3600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>
              <a:solidFill>
                <a:srgbClr val="9EC979"/>
              </a:solidFill>
            </a:endParaRPr>
          </a:p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4A0F177-52A0-4D0D-928E-B7C7CF0CCE7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Mets au pluriel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2013846" y="156038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/>
              <a:t>un cheval rapide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/>
              <a:t>le château gris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AF64103-6EF5-4A0E-A969-92B0614EBDA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923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des</a:t>
            </a:r>
            <a:r>
              <a:rPr lang="fr-FR" sz="3600" dirty="0"/>
              <a:t> chev</a:t>
            </a:r>
            <a:r>
              <a:rPr lang="fr-FR" sz="3600" dirty="0">
                <a:solidFill>
                  <a:srgbClr val="FF0000"/>
                </a:solidFill>
              </a:rPr>
              <a:t>aux</a:t>
            </a:r>
            <a:r>
              <a:rPr lang="fr-FR" sz="3600" dirty="0"/>
              <a:t> rapide</a:t>
            </a:r>
            <a:r>
              <a:rPr lang="fr-FR" sz="3600" dirty="0">
                <a:solidFill>
                  <a:srgbClr val="FF0000"/>
                </a:solidFill>
              </a:rPr>
              <a:t>s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solidFill>
                  <a:srgbClr val="FF0000"/>
                </a:solidFill>
              </a:rPr>
              <a:t>les</a:t>
            </a:r>
            <a:r>
              <a:rPr lang="fr-FR" sz="3600" dirty="0"/>
              <a:t> château</a:t>
            </a:r>
            <a:r>
              <a:rPr lang="fr-FR" sz="3600" dirty="0">
                <a:solidFill>
                  <a:srgbClr val="FF0000"/>
                </a:solidFill>
              </a:rPr>
              <a:t>x</a:t>
            </a:r>
            <a:r>
              <a:rPr lang="fr-FR" sz="3600" dirty="0"/>
              <a:t> gris</a:t>
            </a:r>
            <a:endParaRPr lang="fr-FR" sz="3600" dirty="0">
              <a:solidFill>
                <a:srgbClr val="FF0000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746214E-FB9F-4EE7-9B36-552BEEDE87F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79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g ou </a:t>
            </a:r>
            <a:r>
              <a:rPr lang="fr-FR" b="1" dirty="0" err="1"/>
              <a:t>gu</a:t>
            </a:r>
            <a:r>
              <a:rPr lang="fr-FR" b="1" dirty="0"/>
              <a:t>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3600" dirty="0"/>
              <a:t>une …ourde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le mu…et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dé…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isement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…arde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le 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ichet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46E9CF5-8912-48FA-9FDB-BF2E72F9432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632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07736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une </a:t>
            </a:r>
            <a:r>
              <a:rPr lang="fr-FR" sz="3600" dirty="0">
                <a:solidFill>
                  <a:srgbClr val="FF0000"/>
                </a:solidFill>
              </a:rPr>
              <a:t>g</a:t>
            </a:r>
            <a:r>
              <a:rPr lang="fr-FR" sz="3600" dirty="0"/>
              <a:t>ourde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le mu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et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dé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isement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arde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le 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ichet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217E264-8A9A-4DD9-AE09-901FCF35866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73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Écris g ou </a:t>
            </a:r>
            <a:r>
              <a:rPr lang="fr-FR" b="1" dirty="0" err="1"/>
              <a:t>ge</a:t>
            </a:r>
            <a:r>
              <a:rPr lang="fr-FR" b="1" dirty="0"/>
              <a:t>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51786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je man…ais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na…</a:t>
            </a:r>
            <a:r>
              <a:rPr lang="fr-FR" sz="3600" dirty="0" err="1">
                <a:solidFill>
                  <a:prstClr val="black"/>
                </a:solidFill>
              </a:rPr>
              <a:t>oire</a:t>
            </a:r>
            <a:endParaRPr lang="fr-FR" sz="36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ma…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icien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énie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bou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…</a:t>
            </a:r>
            <a:r>
              <a:rPr lang="fr-FR" sz="3600" dirty="0" err="1">
                <a:solidFill>
                  <a:prstClr val="black"/>
                </a:solidFill>
                <a:latin typeface="Calibri" panose="020F0502020204030204"/>
              </a:rPr>
              <a:t>oir</a:t>
            </a: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9838B94-F0C3-4B10-89D3-D34C7515032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B319CE0-ADB3-458C-8D4F-022D60FCE31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94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15793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600" dirty="0"/>
              <a:t>je man</a:t>
            </a:r>
            <a:r>
              <a:rPr lang="fr-FR" sz="3600" dirty="0">
                <a:solidFill>
                  <a:srgbClr val="FF0000"/>
                </a:solidFill>
              </a:rPr>
              <a:t>ge</a:t>
            </a:r>
            <a:r>
              <a:rPr lang="fr-FR" sz="3600" dirty="0"/>
              <a:t>ais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</a:rPr>
              <a:t>une na</a:t>
            </a:r>
            <a:r>
              <a:rPr lang="fr-FR" sz="3600" dirty="0">
                <a:solidFill>
                  <a:srgbClr val="FF0000"/>
                </a:solidFill>
              </a:rPr>
              <a:t>ge</a:t>
            </a:r>
            <a:r>
              <a:rPr lang="fr-FR" sz="3600" dirty="0">
                <a:solidFill>
                  <a:prstClr val="black"/>
                </a:solidFill>
              </a:rPr>
              <a:t>oire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ma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icien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énie</a:t>
            </a:r>
          </a:p>
          <a:p>
            <a:pPr marL="0" indent="0">
              <a:buNone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un bou</a:t>
            </a:r>
            <a:r>
              <a:rPr lang="fr-FR" sz="3600" dirty="0">
                <a:solidFill>
                  <a:srgbClr val="FF0000"/>
                </a:solidFill>
                <a:latin typeface="Calibri" panose="020F0502020204030204"/>
              </a:rPr>
              <a:t>ge</a:t>
            </a: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oir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6E4B1C0-BA9C-4D44-AD4A-696664392F4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9170">
            <a:off x="9309301" y="148956"/>
            <a:ext cx="2747082" cy="1373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B156143-7319-42B2-B27A-5789104CB6D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678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276</Words>
  <Application>Microsoft Office PowerPoint</Application>
  <PresentationFormat>Grand écran</PresentationFormat>
  <Paragraphs>134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Thème Office</vt:lpstr>
      <vt:lpstr>Révisions d’orthographe</vt:lpstr>
      <vt:lpstr>Mets au pluriel</vt:lpstr>
      <vt:lpstr>Correction</vt:lpstr>
      <vt:lpstr>Mets au pluriel</vt:lpstr>
      <vt:lpstr>Correction</vt:lpstr>
      <vt:lpstr>Écris g ou gu : </vt:lpstr>
      <vt:lpstr>Correction</vt:lpstr>
      <vt:lpstr>Écris g ou ge : </vt:lpstr>
      <vt:lpstr>Correction</vt:lpstr>
      <vt:lpstr>Écris s ou ss : </vt:lpstr>
      <vt:lpstr>Correction</vt:lpstr>
      <vt:lpstr>Écris c ou ç : </vt:lpstr>
      <vt:lpstr>Correction</vt:lpstr>
      <vt:lpstr>Mets au féminin :</vt:lpstr>
      <vt:lpstr>Correction</vt:lpstr>
      <vt:lpstr>Mets au féminin :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36</cp:revision>
  <dcterms:created xsi:type="dcterms:W3CDTF">2021-07-17T07:25:24Z</dcterms:created>
  <dcterms:modified xsi:type="dcterms:W3CDTF">2022-02-02T07:32:51Z</dcterms:modified>
</cp:coreProperties>
</file>